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74" r:id="rId4"/>
    <p:sldId id="278" r:id="rId5"/>
    <p:sldId id="282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31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71" autoAdjust="0"/>
  </p:normalViewPr>
  <p:slideViewPr>
    <p:cSldViewPr snapToGrid="0">
      <p:cViewPr>
        <p:scale>
          <a:sx n="81" d="100"/>
          <a:sy n="81" d="100"/>
        </p:scale>
        <p:origin x="-78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785A2-0FFB-4B7A-B162-B77C38852408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713C8-CA66-431E-9619-D5CD4A451D2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6253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9813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74453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45396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206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871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2358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28183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9606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9463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6499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888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2C65-6EED-405C-814A-DFC2D34218CE}" type="datetimeFigureOut">
              <a:rPr lang="es-CO" smtClean="0"/>
              <a:pPr/>
              <a:t>15/04/2019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9EF-99E0-447D-8B21-C80DEFE1441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954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8070" y="342900"/>
            <a:ext cx="662939" cy="662939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020" y="342900"/>
            <a:ext cx="8784976" cy="234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4863" y="2684585"/>
            <a:ext cx="4856474" cy="28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96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005754" y="1527574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2800" dirty="0"/>
              <a:t>Es un organismo de </a:t>
            </a:r>
            <a:r>
              <a:rPr lang="es-ES_tradnl" sz="2800" b="1" dirty="0">
                <a:solidFill>
                  <a:srgbClr val="C00000"/>
                </a:solidFill>
              </a:rPr>
              <a:t>promoción</a:t>
            </a:r>
            <a:r>
              <a:rPr lang="es-ES_tradnl" sz="2800" dirty="0">
                <a:solidFill>
                  <a:srgbClr val="C00000"/>
                </a:solidFill>
              </a:rPr>
              <a:t>  y </a:t>
            </a:r>
            <a:r>
              <a:rPr lang="es-ES_tradnl" sz="2800" b="1" dirty="0">
                <a:solidFill>
                  <a:srgbClr val="C00000"/>
                </a:solidFill>
              </a:rPr>
              <a:t>vigilancia </a:t>
            </a:r>
            <a:r>
              <a:rPr lang="es-ES_tradnl" sz="2800" dirty="0"/>
              <a:t>de las normas y reglamentos de </a:t>
            </a:r>
            <a:r>
              <a:rPr lang="es-ES_tradnl" sz="2800" b="1" dirty="0">
                <a:solidFill>
                  <a:srgbClr val="FF0000"/>
                </a:solidFill>
              </a:rPr>
              <a:t>Seguridad y Salud en el Trabajo</a:t>
            </a:r>
            <a:r>
              <a:rPr lang="es-ES_tradnl" sz="2800" dirty="0"/>
              <a:t>.</a:t>
            </a:r>
          </a:p>
          <a:p>
            <a:pPr algn="just">
              <a:defRPr/>
            </a:pPr>
            <a:r>
              <a:rPr lang="es-ES_tradnl" sz="2800" b="1" dirty="0"/>
              <a:t>Sirve</a:t>
            </a:r>
            <a:r>
              <a:rPr lang="es-ES_tradnl" sz="2800" dirty="0"/>
              <a:t> de </a:t>
            </a:r>
            <a:r>
              <a:rPr lang="es-ES_tradnl" sz="2800" b="1" dirty="0">
                <a:solidFill>
                  <a:srgbClr val="C00000"/>
                </a:solidFill>
              </a:rPr>
              <a:t>coordinación</a:t>
            </a:r>
            <a:r>
              <a:rPr lang="es-ES_tradnl" sz="2800" b="1" dirty="0"/>
              <a:t> </a:t>
            </a:r>
            <a:r>
              <a:rPr lang="es-ES_tradnl" sz="2800" dirty="0"/>
              <a:t>entre empleadores y trabajadores, que deben actuar en un ambiente de dialogo y completa </a:t>
            </a:r>
            <a:r>
              <a:rPr lang="es-ES_tradnl" sz="2800" dirty="0" smtClean="0"/>
              <a:t>armonía</a:t>
            </a:r>
            <a:r>
              <a:rPr lang="es-ES_tradnl" sz="2800" dirty="0"/>
              <a:t>.</a:t>
            </a:r>
            <a:r>
              <a:rPr lang="es-ES_tradnl" sz="2800" dirty="0" smtClean="0"/>
              <a:t> </a:t>
            </a:r>
            <a:endParaRPr lang="es-ES_tradnl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01" y="1467634"/>
            <a:ext cx="3976321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94444" y="4995427"/>
            <a:ext cx="6414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</a:t>
            </a:r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QUÉ ES EL COPASST?</a:t>
            </a:r>
            <a:endParaRPr lang="es-CO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0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3" y="1027621"/>
            <a:ext cx="11371385" cy="53497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7696006"/>
              </p:ext>
            </p:extLst>
          </p:nvPr>
        </p:nvGraphicFramePr>
        <p:xfrm>
          <a:off x="1080520" y="1348154"/>
          <a:ext cx="4909974" cy="4482797"/>
        </p:xfrm>
        <a:graphic>
          <a:graphicData uri="http://schemas.openxmlformats.org/drawingml/2006/table">
            <a:tbl>
              <a:tblPr/>
              <a:tblGrid>
                <a:gridCol w="1636658"/>
                <a:gridCol w="1636658"/>
                <a:gridCol w="1636658"/>
              </a:tblGrid>
              <a:tr h="1664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MS PGothic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MS PGothic"/>
                          <a:cs typeface="Lucida Sans Unicode" pitchFamily="34" charset="0"/>
                        </a:rPr>
                        <a:t>No. De trabajadores de la Empresa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MS PGothic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MS PGothic"/>
                          <a:cs typeface="Lucida Sans Unicode" pitchFamily="34" charset="0"/>
                        </a:rPr>
                        <a:t>No. De Representantes y suplentes  por los Trabajadores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MS PGothic"/>
                        <a:cs typeface="Lucida Sans Unicode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MS PGothic"/>
                          <a:cs typeface="Lucida Sans Unicode" pitchFamily="34" charset="0"/>
                        </a:rPr>
                        <a:t>No de Representantes y suplentes por el  Empleador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MS PGothic"/>
                        <a:cs typeface="Lucida Sans Unicode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10 - 49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731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50 - 499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500 - 999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731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1000 ó más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Lucida Sans Unicode" pitchFamily="34" charset="0"/>
                          <a:ea typeface="MS PGothic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6792270" y="2158443"/>
            <a:ext cx="428142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QUIÉNES </a:t>
            </a:r>
          </a:p>
          <a:p>
            <a:pPr algn="ctr"/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CONFORMAN </a:t>
            </a:r>
          </a:p>
          <a:p>
            <a:pPr algn="ctr"/>
            <a:r>
              <a:rPr lang="es-C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COPASST ?</a:t>
            </a:r>
            <a:endParaRPr lang="es-CO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5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72390"/>
            <a:ext cx="10515600" cy="38982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35343" y="1601543"/>
            <a:ext cx="669674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CO" b="1" dirty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es-CO" sz="3100" dirty="0">
                <a:latin typeface="+mj-lt"/>
              </a:rPr>
              <a:t>Resolución 2013 de 1986:  </a:t>
            </a:r>
            <a:r>
              <a:rPr lang="es-CO" sz="3100" b="1" dirty="0" smtClean="0">
                <a:latin typeface="+mj-lt"/>
              </a:rPr>
              <a:t>Funciones</a:t>
            </a:r>
            <a:endParaRPr lang="es-CO" sz="3100" dirty="0">
              <a:latin typeface="+mj-lt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es-CO" sz="3100" dirty="0">
                <a:latin typeface="+mj-lt"/>
              </a:rPr>
              <a:t>Decreto 1295 de 1994:       </a:t>
            </a:r>
            <a:r>
              <a:rPr lang="es-CO" sz="3100" b="1" dirty="0">
                <a:latin typeface="+mj-lt"/>
              </a:rPr>
              <a:t>Vigencia</a:t>
            </a:r>
          </a:p>
          <a:p>
            <a:pPr marL="457200" indent="-457200" algn="just">
              <a:buFont typeface="Wingdings" panose="05000000000000000000" pitchFamily="2" charset="2"/>
              <a:buChar char="§"/>
              <a:defRPr/>
            </a:pPr>
            <a:r>
              <a:rPr lang="es-CO" sz="3100" dirty="0" smtClean="0">
                <a:latin typeface="+mj-lt"/>
              </a:rPr>
              <a:t>Ley </a:t>
            </a:r>
            <a:r>
              <a:rPr lang="es-CO" sz="3100" dirty="0">
                <a:latin typeface="+mj-lt"/>
              </a:rPr>
              <a:t>1562 de 2012: Cambio del </a:t>
            </a:r>
            <a:r>
              <a:rPr lang="es-CO" sz="3100" dirty="0" smtClean="0">
                <a:latin typeface="+mj-lt"/>
              </a:rPr>
              <a:t>nombre de salud ocupacional a Seguridad y Salud en el Trabajo.</a:t>
            </a:r>
            <a:endParaRPr lang="es-CO" sz="3100" dirty="0"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2655" y="2038021"/>
            <a:ext cx="428268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COPASST DESARROLLA LAS </a:t>
            </a:r>
          </a:p>
          <a:p>
            <a:pPr algn="ctr"/>
            <a:r>
              <a:rPr lang="es-CO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ACTIVIDADES DEFINIDAS</a:t>
            </a:r>
          </a:p>
          <a:p>
            <a:pPr algn="ctr"/>
            <a:r>
              <a:rPr lang="es-CO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EN LA </a:t>
            </a:r>
          </a:p>
          <a:p>
            <a:pPr algn="ctr"/>
            <a:r>
              <a:rPr lang="es-CO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NORMATIVIDAD VIGENTE. </a:t>
            </a:r>
            <a:endParaRPr lang="es-CO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1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03" y="1136161"/>
            <a:ext cx="57594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0253" y="1921974"/>
            <a:ext cx="975458" cy="10572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93" y="3068882"/>
            <a:ext cx="5607660" cy="20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66" y="5380892"/>
            <a:ext cx="565334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978726" y="2036601"/>
            <a:ext cx="91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Fotografía </a:t>
            </a:r>
          </a:p>
          <a:p>
            <a:r>
              <a:rPr lang="es-CO" sz="1200" dirty="0" smtClean="0"/>
              <a:t>Candidato/a</a:t>
            </a:r>
            <a:endParaRPr lang="es-CO" sz="1200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23093" y="267162"/>
            <a:ext cx="11084169" cy="530007"/>
          </a:xfrm>
        </p:spPr>
        <p:txBody>
          <a:bodyPr>
            <a:norm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FORMATO DE INSCRIPCIÓN 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12" name="AutoShape 9" descr="https://copasst.usta.edu.co/images/politicas_preven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12" descr="https://copasst.usta.edu.co/images/politicas_preven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AutoShape 14" descr="https://copasst.usta.edu.co/images/politicas_preven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64" name="Picture 16" descr="D:\Escritorio\politicas_preven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1790" y="1641988"/>
            <a:ext cx="3348272" cy="3738904"/>
          </a:xfrm>
          <a:prstGeom prst="rect">
            <a:avLst/>
          </a:prstGeom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075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4397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s presentaciones gobernacion" id="{0D1053DC-A4D2-4B8A-8774-A3F66D1F0D7B}" vid="{3C6E042B-BBE9-4C7D-A3ED-C89D62174B0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presentaciones gobernacion</Template>
  <TotalTime>811</TotalTime>
  <Words>143</Words>
  <Application>Microsoft Office PowerPoint</Application>
  <PresentationFormat>Personalizado</PresentationFormat>
  <Paragraphs>48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FORMATO DE INSCRIPCIÓN 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edwinmauriciobolañosnarvaez</cp:lastModifiedBy>
  <cp:revision>55</cp:revision>
  <dcterms:created xsi:type="dcterms:W3CDTF">2016-05-25T15:26:52Z</dcterms:created>
  <dcterms:modified xsi:type="dcterms:W3CDTF">2019-04-15T15:36:28Z</dcterms:modified>
</cp:coreProperties>
</file>